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8"/>
  </p:notesMasterIdLst>
  <p:sldIdLst>
    <p:sldId id="418" r:id="rId3"/>
    <p:sldId id="453" r:id="rId4"/>
    <p:sldId id="386" r:id="rId5"/>
    <p:sldId id="454" r:id="rId6"/>
    <p:sldId id="485" r:id="rId7"/>
    <p:sldId id="486" r:id="rId8"/>
    <p:sldId id="455" r:id="rId9"/>
    <p:sldId id="487" r:id="rId10"/>
    <p:sldId id="488" r:id="rId11"/>
    <p:sldId id="490" r:id="rId12"/>
    <p:sldId id="489" r:id="rId13"/>
    <p:sldId id="456" r:id="rId14"/>
    <p:sldId id="457" r:id="rId15"/>
    <p:sldId id="458" r:id="rId16"/>
    <p:sldId id="459" r:id="rId17"/>
    <p:sldId id="462" r:id="rId18"/>
    <p:sldId id="463" r:id="rId19"/>
    <p:sldId id="491" r:id="rId20"/>
    <p:sldId id="464" r:id="rId21"/>
    <p:sldId id="492" r:id="rId22"/>
    <p:sldId id="465" r:id="rId23"/>
    <p:sldId id="466" r:id="rId24"/>
    <p:sldId id="467" r:id="rId25"/>
    <p:sldId id="475" r:id="rId26"/>
    <p:sldId id="476" r:id="rId27"/>
    <p:sldId id="478" r:id="rId28"/>
    <p:sldId id="480" r:id="rId29"/>
    <p:sldId id="479" r:id="rId30"/>
    <p:sldId id="493" r:id="rId31"/>
    <p:sldId id="482" r:id="rId32"/>
    <p:sldId id="484" r:id="rId33"/>
    <p:sldId id="452" r:id="rId34"/>
    <p:sldId id="451" r:id="rId35"/>
    <p:sldId id="448" r:id="rId36"/>
    <p:sldId id="449" r:id="rId3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08000"/>
    <a:srgbClr val="4F81BD"/>
    <a:srgbClr val="009900"/>
    <a:srgbClr val="0000FF"/>
    <a:srgbClr val="D04E1D"/>
    <a:srgbClr val="6D6D6D"/>
    <a:srgbClr val="D15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799" autoAdjust="0"/>
  </p:normalViewPr>
  <p:slideViewPr>
    <p:cSldViewPr>
      <p:cViewPr varScale="1">
        <p:scale>
          <a:sx n="116" d="100"/>
          <a:sy n="116" d="100"/>
        </p:scale>
        <p:origin x="40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26-Apr-17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7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5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5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04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2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68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25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32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850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02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09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08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48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8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65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1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0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6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6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9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87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55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4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26.04.2017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26.04.2017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sSnOQynTH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a.linkedin.com/in/fnnzz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fnnzzz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es-modern-us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es-modern-u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itvdn.com/ru/video/react-js-essential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821531" y="3905071"/>
            <a:ext cx="1057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D1501F"/>
                </a:solidFill>
                <a:latin typeface="Segoe UI Light" pitchFamily="34" charset="0"/>
              </a:rPr>
              <a:t>REACT ADVANCED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51"/>
          <a:stretch/>
        </p:blipFill>
        <p:spPr>
          <a:xfrm>
            <a:off x="4908276" y="1603947"/>
            <a:ext cx="2399259" cy="204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Advanced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10400" y="1163359"/>
            <a:ext cx="3857146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9200" y="1234735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INIT:</a:t>
            </a:r>
            <a:endParaRPr lang="en-US" sz="3200" dirty="0"/>
          </a:p>
        </p:txBody>
      </p:sp>
      <p:sp>
        <p:nvSpPr>
          <p:cNvPr id="5" name="Right Arrow 4"/>
          <p:cNvSpPr/>
          <p:nvPr/>
        </p:nvSpPr>
        <p:spPr>
          <a:xfrm>
            <a:off x="4800600" y="1448009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10400" y="2449860"/>
            <a:ext cx="3857146" cy="141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“@user123”,</a:t>
            </a:r>
            <a:endParaRPr lang="en-US" sz="1600" dirty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19200" y="2803803"/>
            <a:ext cx="3147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a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ction: “FOLLOW_USER”</a:t>
            </a:r>
          </a:p>
          <a:p>
            <a:r>
              <a:rPr lang="en-US" sz="20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userName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: “@user123”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800600" y="3005346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10400" y="4218742"/>
            <a:ext cx="3857146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“@user123”,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“@alex_321”,</a:t>
            </a:r>
            <a:endParaRPr lang="en-US" sz="1600" dirty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19200" y="4549914"/>
            <a:ext cx="3147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a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ction: “FOLLOW_USER”</a:t>
            </a:r>
          </a:p>
          <a:p>
            <a:r>
              <a:rPr lang="en-US" sz="20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userName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: “@alex_321”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4800600" y="4775270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5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Dan Abramov </a:t>
            </a:r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at React-Europe 2015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16649" b="7913"/>
          <a:stretch/>
        </p:blipFill>
        <p:spPr>
          <a:xfrm>
            <a:off x="2065372" y="2057400"/>
            <a:ext cx="806125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Hot Module Replacement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361638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52600"/>
            <a:ext cx="5078333" cy="4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Time Traveling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744646"/>
            <a:ext cx="7886700" cy="42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features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124599"/>
            <a:ext cx="625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0259" y="163666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Hot Module Replacement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Time Traveling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Single 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Store (</a:t>
            </a:r>
            <a:r>
              <a:rPr lang="en-US" sz="2000" i="1" dirty="0" smtClean="0">
                <a:latin typeface="Segoe UI Light" pitchFamily="34" charset="0"/>
                <a:cs typeface="Segoe UI Light" pitchFamily="34" charset="0"/>
              </a:rPr>
              <a:t>Single Source of Truth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Меньшее количество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boilerplate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кода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Immutable Store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Удобное и простое тестирование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Простой и минималистичный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API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040" t="52892" r="36163" b="18478"/>
          <a:stretch/>
        </p:blipFill>
        <p:spPr>
          <a:xfrm>
            <a:off x="2514600" y="2332953"/>
            <a:ext cx="4267201" cy="2007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1040" t="21739" r="36163" b="48551"/>
          <a:stretch/>
        </p:blipFill>
        <p:spPr>
          <a:xfrm>
            <a:off x="6477000" y="2257241"/>
            <a:ext cx="4267201" cy="20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features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Hot Module Replacement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Time Traveling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Single Store (</a:t>
            </a:r>
            <a:r>
              <a:rPr lang="en-US" sz="2000" i="1" dirty="0">
                <a:latin typeface="Segoe UI Light" pitchFamily="34" charset="0"/>
                <a:cs typeface="Segoe UI Light" pitchFamily="34" charset="0"/>
              </a:rPr>
              <a:t>Single Source of Truth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Меньшее количество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boilerplate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кода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Immutable Store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Удобное и простое тестирование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Простой и минималистичный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API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Точки расширения (</a:t>
            </a:r>
            <a:r>
              <a:rPr lang="en-US" sz="2000" dirty="0" err="1">
                <a:latin typeface="Segoe UI Light" pitchFamily="34" charset="0"/>
                <a:cs typeface="Segoe UI Light" pitchFamily="34" charset="0"/>
              </a:rPr>
              <a:t>middlewares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4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4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Нужен ли вам </a:t>
            </a:r>
            <a:r>
              <a:rPr lang="en-US" sz="4400" b="1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44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  <a:endParaRPr lang="ru-RU" sz="44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71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496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 smtClean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25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026" name="Picture 2" descr="http://www.macdrifter.com/uploads/2012/01/Screen-Shot-20120121_2219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34834" r="10894" b="29134"/>
          <a:stretch/>
        </p:blipFill>
        <p:spPr bwMode="auto">
          <a:xfrm>
            <a:off x="819150" y="2057400"/>
            <a:ext cx="2667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5992" y="1752600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accent3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Введите сумму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8" name="Picture 4" descr="http://lightwaveconsultgrp.com/wp-content/uploads/2016/01/API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4062761"/>
            <a:ext cx="2057400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preloaders.net/preloaders/364/Dancing%20kitty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43213"/>
            <a:ext cx="6096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057400" y="3152775"/>
            <a:ext cx="441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57400" y="2819400"/>
            <a:ext cx="0" cy="1111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175774" y="4551303"/>
            <a:ext cx="2233600" cy="234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40" name="Picture 16" descr="https://static.webyog.com/images/tick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51" y="4062761"/>
            <a:ext cx="990949" cy="9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6529516" y="3200693"/>
            <a:ext cx="2289717" cy="1438120"/>
          </a:xfrm>
          <a:custGeom>
            <a:avLst/>
            <a:gdLst>
              <a:gd name="connsiteX0" fmla="*/ 0 w 2289717"/>
              <a:gd name="connsiteY0" fmla="*/ 1427356 h 1438120"/>
              <a:gd name="connsiteX1" fmla="*/ 1263804 w 2289717"/>
              <a:gd name="connsiteY1" fmla="*/ 1345581 h 1438120"/>
              <a:gd name="connsiteX2" fmla="*/ 2007219 w 2289717"/>
              <a:gd name="connsiteY2" fmla="*/ 750849 h 1438120"/>
              <a:gd name="connsiteX3" fmla="*/ 2289717 w 2289717"/>
              <a:gd name="connsiteY3" fmla="*/ 0 h 14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9717" h="1438120">
                <a:moveTo>
                  <a:pt x="0" y="1427356"/>
                </a:moveTo>
                <a:cubicBezTo>
                  <a:pt x="464634" y="1442844"/>
                  <a:pt x="929268" y="1458332"/>
                  <a:pt x="1263804" y="1345581"/>
                </a:cubicBezTo>
                <a:cubicBezTo>
                  <a:pt x="1598341" y="1232830"/>
                  <a:pt x="1836234" y="975112"/>
                  <a:pt x="2007219" y="750849"/>
                </a:cubicBezTo>
                <a:cubicBezTo>
                  <a:pt x="2178205" y="526585"/>
                  <a:pt x="2240156" y="126380"/>
                  <a:pt x="2289717" y="0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https://www.monito.com/blog/wp-content/uploads/2015/01/cat_icons_cas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33" y="2169081"/>
            <a:ext cx="990600" cy="9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00 Pointer Hand Icon | Swanky Outlines Iconset | PixelKit  ClipArt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01" y="2519001"/>
            <a:ext cx="353199" cy="3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4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8" name="Прямоугольник 1"/>
          <p:cNvSpPr>
            <a:spLocks noChangeArrowheads="1"/>
          </p:cNvSpPr>
          <p:nvPr/>
        </p:nvSpPr>
        <p:spPr bwMode="auto">
          <a:xfrm>
            <a:off x="1587241" y="4562433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Vlad Feninets</a:t>
            </a:r>
          </a:p>
        </p:txBody>
      </p:sp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1265238" y="5034779"/>
            <a:ext cx="41000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itchFamily="34" charset="0"/>
                <a:cs typeface="Segoe UI Light" pitchFamily="34" charset="0"/>
              </a:rPr>
              <a:t>front-end developer at </a:t>
            </a:r>
            <a:r>
              <a:rPr lang="en-US" sz="1600" dirty="0">
                <a:latin typeface="Segoe UI Light" pitchFamily="34" charset="0"/>
                <a:cs typeface="Segoe UI Light" pitchFamily="34" charset="0"/>
              </a:rPr>
              <a:t>rabota.ua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746" y="1880252"/>
            <a:ext cx="3719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3"/>
              </a:rPr>
              <a:t>https://ua.linkedin.com/in/fnnzzz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4"/>
              </a:rPr>
              <a:t>https://github.com/fnnzzz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46" y="2749353"/>
            <a:ext cx="2090454" cy="20904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1033" t="8426" r="15120" b="8832"/>
          <a:stretch/>
        </p:blipFill>
        <p:spPr>
          <a:xfrm>
            <a:off x="1358641" y="1732823"/>
            <a:ext cx="2743200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14200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 smtClean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ru-RU" sz="2000" dirty="0" smtClean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Сложный поток данных (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data-flow)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68" y="1752600"/>
            <a:ext cx="6540464" cy="40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8" y="1636664"/>
            <a:ext cx="80061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Сложный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поток данных (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data-flow)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Одни и те же данные в разных местах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Множество действий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(actions)</a:t>
            </a:r>
          </a:p>
        </p:txBody>
      </p:sp>
    </p:spTree>
    <p:extLst>
      <p:ext uri="{BB962C8B-B14F-4D97-AF65-F5344CB8AC3E}">
        <p14:creationId xmlns:p14="http://schemas.microsoft.com/office/powerpoint/2010/main" val="209606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три основных принципа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3"/>
          <a:stretch/>
        </p:blipFill>
        <p:spPr>
          <a:xfrm>
            <a:off x="1730789" y="2447683"/>
            <a:ext cx="1675808" cy="1438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4"/>
          <a:stretch/>
        </p:blipFill>
        <p:spPr>
          <a:xfrm>
            <a:off x="5486400" y="2421769"/>
            <a:ext cx="1716224" cy="1438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7"/>
          <a:stretch/>
        </p:blipFill>
        <p:spPr>
          <a:xfrm>
            <a:off x="8574948" y="2112522"/>
            <a:ext cx="2252571" cy="1883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5936" y="4273448"/>
            <a:ext cx="2073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только для </a:t>
            </a:r>
          </a:p>
          <a:p>
            <a:pPr algn="ctr"/>
            <a:r>
              <a:rPr lang="ru-RU" sz="20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чтения</a:t>
            </a:r>
            <a:endParaRPr lang="ru-RU" sz="20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54666" y="4273448"/>
            <a:ext cx="2232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вызывают</a:t>
            </a:r>
          </a:p>
          <a:p>
            <a:pPr algn="ctr"/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изменения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29668" y="4273448"/>
            <a:ext cx="2543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обновляют </a:t>
            </a:r>
          </a:p>
          <a:p>
            <a:pPr algn="ctr"/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20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2028666"/>
            <a:ext cx="5391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Это просто объект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Вызывается с помощью </a:t>
            </a:r>
            <a:r>
              <a:rPr lang="en-US" dirty="0" err="1">
                <a:latin typeface="Consolas" panose="020B0609020204030204" pitchFamily="49" charset="0"/>
                <a:cs typeface="Segoe UI Light" pitchFamily="34" charset="0"/>
              </a:rPr>
              <a:t>store.dispatch</a:t>
            </a:r>
            <a:r>
              <a:rPr lang="en-US" dirty="0" smtClean="0">
                <a:latin typeface="Consolas" panose="020B0609020204030204" pitchFamily="49" charset="0"/>
                <a:cs typeface="Segoe UI Light" pitchFamily="34" charset="0"/>
              </a:rPr>
              <a:t>({…})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6400" y="3093146"/>
            <a:ext cx="4572000" cy="19389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Operator Mono Book" panose="02000009000000000000" pitchFamily="49" charset="0"/>
              </a:rPr>
              <a:t>function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</a:t>
            </a:r>
            <a:r>
              <a:rPr lang="en-US" sz="2000" dirty="0" err="1" smtClean="0">
                <a:solidFill>
                  <a:schemeClr val="accent5"/>
                </a:solidFill>
                <a:latin typeface="Operator Mono Book" panose="02000009000000000000" pitchFamily="49" charset="0"/>
              </a:rPr>
              <a:t>doWelcome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 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return {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	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Operator Mono Book" panose="02000009000000000000" pitchFamily="49" charset="0"/>
              </a:rPr>
              <a:t>type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: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WELCOME_ACTION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,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 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	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Operator Mono Book" panose="02000009000000000000" pitchFamily="49" charset="0"/>
              </a:rPr>
              <a:t>text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: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Hello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World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rator Mono Book" panose="02000009000000000000" pitchFamily="49" charset="0"/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62800" y="2027810"/>
            <a:ext cx="4572000" cy="22467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ACTION: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type: “PLAY_MUSIC”,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payload: {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	artist: “Foals”,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	track: “Spanish Sahara” </a:t>
            </a:r>
          </a:p>
          <a:p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}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Operator Mono Book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44248"/>
            <a:ext cx="7620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442" t="12420" r="19766" b="15052"/>
          <a:stretch/>
        </p:blipFill>
        <p:spPr>
          <a:xfrm>
            <a:off x="5334000" y="2640622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1800" y="3352800"/>
            <a:ext cx="4648200" cy="1200329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  <a:latin typeface="Operator Mono Book" panose="02000009000000000000" pitchFamily="49" charset="0"/>
            </a:endParaRP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  return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Operator Mono Book" panose="02000009000000000000" pitchFamily="49" charset="0"/>
              </a:rPr>
              <a:t> { …state, name }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Operator Mono Book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Заголовок 1"/>
          <p:cNvSpPr txBox="1">
            <a:spLocks/>
          </p:cNvSpPr>
          <p:nvPr/>
        </p:nvSpPr>
        <p:spPr bwMode="auto">
          <a:xfrm>
            <a:off x="1600200" y="2813844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Operator Mono Light" panose="02000009000000000000" pitchFamily="49" charset="0"/>
                <a:cs typeface="Segoe UI Light" pitchFamily="34" charset="0"/>
              </a:rPr>
              <a:t>state.name = “Alex”</a:t>
            </a:r>
            <a:endParaRPr lang="ru-RU" sz="36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0" y="263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2103299"/>
            <a:ext cx="385714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.dispatch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(action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.getState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.subscribe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(listener)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replaceReducer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nextReducer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</a:t>
            </a:r>
            <a:endParaRPr lang="ru-RU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19866" y="1733967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 API</a:t>
            </a:r>
            <a:endParaRPr lang="ru-RU" u="sng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392857"/>
            <a:ext cx="2057143" cy="176190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8006011" y="2592766"/>
            <a:ext cx="604589" cy="22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003637" y="32443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94342" y="2356196"/>
            <a:ext cx="1417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7791050" y="3668767"/>
            <a:ext cx="362350" cy="3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93863" y="3993879"/>
            <a:ext cx="571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users</a:t>
            </a:r>
            <a:endParaRPr lang="ru-RU" sz="14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78929" y="4124477"/>
            <a:ext cx="910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messages</a:t>
            </a:r>
            <a:endParaRPr lang="ru-RU" sz="14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 flipV="1">
            <a:off x="9586139" y="3734363"/>
            <a:ext cx="178040" cy="42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" name="Rectangle 16383"/>
          <p:cNvSpPr/>
          <p:nvPr/>
        </p:nvSpPr>
        <p:spPr>
          <a:xfrm>
            <a:off x="6248400" y="1734175"/>
            <a:ext cx="4876800" cy="3142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86" name="Straight Arrow Connector 16385"/>
          <p:cNvCxnSpPr>
            <a:cxnSpLocks/>
          </p:cNvCxnSpPr>
          <p:nvPr/>
        </p:nvCxnSpPr>
        <p:spPr>
          <a:xfrm flipH="1">
            <a:off x="3794392" y="2592766"/>
            <a:ext cx="3499471" cy="228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02455" y="3967460"/>
            <a:ext cx="4176143" cy="9233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createStore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globalReducer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этом курсе вы узнаете: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5238" y="1783586"/>
            <a:ext cx="586756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Тонкости и нюансы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 React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Оптимизация производительности приложений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Segoe UI Light" pitchFamily="34" charset="0"/>
                <a:cs typeface="Segoe UI Light" pitchFamily="34" charset="0"/>
              </a:rPr>
              <a:t>Redux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Инструменты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React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экосистемы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Тестирование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Server Side Rendering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Isomorphic/Universal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приложения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Flow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65238" y="1733550"/>
            <a:ext cx="2011362" cy="781050"/>
            <a:chOff x="1016584" y="1728401"/>
            <a:chExt cx="2590800" cy="990600"/>
          </a:xfrm>
        </p:grpSpPr>
        <p:sp>
          <p:nvSpPr>
            <p:cNvPr id="2" name="Rectangle 1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65238" y="3295650"/>
            <a:ext cx="2011362" cy="781050"/>
            <a:chOff x="1016584" y="1728401"/>
            <a:chExt cx="2590800" cy="990600"/>
          </a:xfrm>
        </p:grpSpPr>
        <p:sp>
          <p:nvSpPr>
            <p:cNvPr id="38" name="Rectangle 37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95400" y="4857750"/>
            <a:ext cx="2011362" cy="781050"/>
            <a:chOff x="1016584" y="1728401"/>
            <a:chExt cx="2590800" cy="990600"/>
          </a:xfrm>
        </p:grpSpPr>
        <p:sp>
          <p:nvSpPr>
            <p:cNvPr id="41" name="Rectangle 40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9600" y="3295650"/>
            <a:ext cx="2011362" cy="781050"/>
            <a:chOff x="1016584" y="1728401"/>
            <a:chExt cx="2590800" cy="990600"/>
          </a:xfrm>
        </p:grpSpPr>
        <p:sp>
          <p:nvSpPr>
            <p:cNvPr id="47" name="Rectangle 46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51009" y="1969973"/>
              <a:ext cx="2121950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REDUCERS</a:t>
              </a: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270919" y="2514600"/>
            <a:ext cx="0" cy="78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70919" y="4076700"/>
            <a:ext cx="0" cy="78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/>
          <p:cNvCxnSpPr>
            <a:stCxn id="41" idx="1"/>
            <a:endCxn id="2" idx="1"/>
          </p:cNvCxnSpPr>
          <p:nvPr/>
        </p:nvCxnSpPr>
        <p:spPr>
          <a:xfrm rot="10800000">
            <a:off x="1265238" y="2124075"/>
            <a:ext cx="30162" cy="3124200"/>
          </a:xfrm>
          <a:prstGeom prst="bentConnector3">
            <a:avLst>
              <a:gd name="adj1" fmla="val 145791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3276600" y="3581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 flipH="1">
            <a:off x="3276600" y="38100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429000" y="5095100"/>
            <a:ext cx="180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react-redux provider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610428" y="1909347"/>
            <a:ext cx="3845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Operator Mono Book" panose="02000009000000000000" pitchFamily="49" charset="0"/>
              </a:rPr>
              <a:t>{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type</a:t>
            </a:r>
            <a:r>
              <a:rPr lang="en-US" sz="1600" dirty="0">
                <a:latin typeface="Operator Mono Book" panose="02000009000000000000" pitchFamily="49" charset="0"/>
              </a:rPr>
              <a:t>: “</a:t>
            </a:r>
            <a:r>
              <a:rPr lang="en-US" sz="1600" b="1" dirty="0">
                <a:latin typeface="Operator Mono Book" panose="02000009000000000000" pitchFamily="49" charset="0"/>
              </a:rPr>
              <a:t>NEW_MESSAGE</a:t>
            </a:r>
            <a:r>
              <a:rPr lang="en-US" sz="1600" dirty="0">
                <a:latin typeface="Operator Mono Book" panose="02000009000000000000" pitchFamily="49" charset="0"/>
              </a:rPr>
              <a:t>”,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message</a:t>
            </a:r>
            <a:r>
              <a:rPr lang="en-US" sz="1600" dirty="0">
                <a:latin typeface="Operator Mono Book" panose="02000009000000000000" pitchFamily="49" charset="0"/>
              </a:rPr>
              <a:t> }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96200" y="2515004"/>
            <a:ext cx="3730178" cy="283923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const</a:t>
            </a:r>
            <a:r>
              <a:rPr lang="en-US" sz="1050" dirty="0">
                <a:latin typeface="Operator Mono Book" panose="02000009000000000000" pitchFamily="49" charset="0"/>
              </a:rPr>
              <a:t> </a:t>
            </a:r>
            <a:r>
              <a:rPr lang="en-US" sz="1050" dirty="0" err="1">
                <a:latin typeface="Operator Mono Book" panose="02000009000000000000" pitchFamily="49" charset="0"/>
              </a:rPr>
              <a:t>appStore</a:t>
            </a:r>
            <a:r>
              <a:rPr lang="en-US" sz="1050" dirty="0">
                <a:latin typeface="Operator Mono Book" panose="02000009000000000000" pitchFamily="49" charset="0"/>
              </a:rPr>
              <a:t> =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…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users: {},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messages: []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}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…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function</a:t>
            </a:r>
            <a:r>
              <a:rPr lang="en-US" sz="1050" dirty="0">
                <a:latin typeface="Operator Mono Book" panose="02000009000000000000" pitchFamily="49" charset="0"/>
              </a:rPr>
              <a:t> </a:t>
            </a:r>
            <a:r>
              <a:rPr lang="en-US" sz="1050" dirty="0" err="1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appReducer</a:t>
            </a:r>
            <a:r>
              <a:rPr lang="en-US" sz="1050" dirty="0">
                <a:latin typeface="Operator Mono Book" panose="02000009000000000000" pitchFamily="49" charset="0"/>
              </a:rPr>
              <a:t>(state = </a:t>
            </a:r>
            <a:r>
              <a:rPr lang="en-US" sz="1050" dirty="0" err="1">
                <a:latin typeface="Operator Mono Book" panose="02000009000000000000" pitchFamily="49" charset="0"/>
              </a:rPr>
              <a:t>appStore</a:t>
            </a:r>
            <a:r>
              <a:rPr lang="en-US" sz="1050" dirty="0">
                <a:latin typeface="Operator Mono Book" panose="02000009000000000000" pitchFamily="49" charset="0"/>
              </a:rPr>
              <a:t>, action)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switch</a:t>
            </a:r>
            <a:r>
              <a:rPr lang="en-US" sz="1050" dirty="0">
                <a:latin typeface="Operator Mono Book" panose="02000009000000000000" pitchFamily="49" charset="0"/>
              </a:rPr>
              <a:t>(</a:t>
            </a:r>
            <a:r>
              <a:rPr lang="en-US" sz="1050" dirty="0" err="1">
                <a:latin typeface="Operator Mono Book" panose="02000009000000000000" pitchFamily="49" charset="0"/>
              </a:rPr>
              <a:t>action.type</a:t>
            </a:r>
            <a:r>
              <a:rPr lang="en-US" sz="1050" dirty="0">
                <a:latin typeface="Operator Mono Book" panose="02000009000000000000" pitchFamily="49" charset="0"/>
              </a:rPr>
              <a:t>)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case</a:t>
            </a:r>
            <a:r>
              <a:rPr lang="en-US" sz="1050" dirty="0">
                <a:latin typeface="Operator Mono Book" panose="02000009000000000000" pitchFamily="49" charset="0"/>
              </a:rPr>
              <a:t> “NEW_MESSAGE”: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   // … return new state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      …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   }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}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6720681" y="3505170"/>
            <a:ext cx="792162" cy="30483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Заключение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Посмотрите этот урок в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видеоформате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692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– это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online-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сервис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и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для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общей оценки знаний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IT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-специалиста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Q&amp;A</a:t>
            </a:r>
            <a:endParaRPr lang="ru-RU" sz="8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8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Этот курс предполагает знания: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2343227"/>
            <a:ext cx="3752850" cy="2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746"/>
          <a:stretch/>
        </p:blipFill>
        <p:spPr>
          <a:xfrm>
            <a:off x="1591173" y="1295400"/>
            <a:ext cx="9076827" cy="4267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743200" y="1676400"/>
            <a:ext cx="1600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5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Этот курс предполагает знания: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42" y="2327994"/>
            <a:ext cx="3752850" cy="2404169"/>
          </a:xfrm>
          <a:prstGeom prst="rect">
            <a:avLst/>
          </a:prstGeom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27994"/>
            <a:ext cx="4269086" cy="2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3616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8" y="1707395"/>
            <a:ext cx="8711943" cy="3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jQuery???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One way data-binding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cdn.tutsplus.com/net/uploads/2013/11/data-event-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2" y="1900147"/>
            <a:ext cx="56292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39255</TotalTime>
  <Words>989</Words>
  <Application>Microsoft Office PowerPoint</Application>
  <PresentationFormat>Widescreen</PresentationFormat>
  <Paragraphs>321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Consolas</vt:lpstr>
      <vt:lpstr>Operator Mono Book</vt:lpstr>
      <vt:lpstr>Operator Mono Light</vt:lpstr>
      <vt:lpstr>Segoe UI</vt:lpstr>
      <vt:lpstr>Segoe UI Light</vt:lpstr>
      <vt:lpstr>Segoe UI Semibold</vt:lpstr>
      <vt:lpstr>Wingdings</vt:lpstr>
      <vt:lpstr>Введение в Enterprise Library</vt:lpstr>
      <vt:lpstr>1_Введение в Enterprise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 Feninets</cp:lastModifiedBy>
  <cp:revision>810</cp:revision>
  <dcterms:created xsi:type="dcterms:W3CDTF">2010-11-10T13:30:04Z</dcterms:created>
  <dcterms:modified xsi:type="dcterms:W3CDTF">2017-04-26T10:39:47Z</dcterms:modified>
</cp:coreProperties>
</file>